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theme/themeOverride4.xml" ContentType="application/vnd.openxmlformats-officedocument.themeOverr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theme/themeOverride3.xml" ContentType="application/vnd.openxmlformats-officedocument.themeOverr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352" r:id="rId2"/>
    <p:sldId id="346" r:id="rId3"/>
    <p:sldId id="345" r:id="rId4"/>
    <p:sldId id="344" r:id="rId5"/>
    <p:sldId id="343" r:id="rId6"/>
    <p:sldId id="342" r:id="rId7"/>
    <p:sldId id="341" r:id="rId8"/>
    <p:sldId id="340" r:id="rId9"/>
    <p:sldId id="339" r:id="rId10"/>
    <p:sldId id="338" r:id="rId11"/>
    <p:sldId id="337" r:id="rId12"/>
    <p:sldId id="336" r:id="rId13"/>
    <p:sldId id="335" r:id="rId14"/>
    <p:sldId id="334" r:id="rId15"/>
    <p:sldId id="333" r:id="rId16"/>
    <p:sldId id="332" r:id="rId17"/>
    <p:sldId id="331" r:id="rId18"/>
    <p:sldId id="330" r:id="rId19"/>
    <p:sldId id="329" r:id="rId20"/>
    <p:sldId id="328" r:id="rId21"/>
    <p:sldId id="327" r:id="rId22"/>
    <p:sldId id="326" r:id="rId23"/>
    <p:sldId id="325" r:id="rId24"/>
    <p:sldId id="324" r:id="rId25"/>
    <p:sldId id="323" r:id="rId26"/>
    <p:sldId id="322" r:id="rId27"/>
    <p:sldId id="321" r:id="rId28"/>
    <p:sldId id="320" r:id="rId29"/>
    <p:sldId id="319" r:id="rId30"/>
    <p:sldId id="318" r:id="rId31"/>
    <p:sldId id="317" r:id="rId32"/>
    <p:sldId id="316" r:id="rId33"/>
    <p:sldId id="315" r:id="rId34"/>
    <p:sldId id="314" r:id="rId35"/>
    <p:sldId id="313" r:id="rId36"/>
    <p:sldId id="312" r:id="rId37"/>
    <p:sldId id="311" r:id="rId38"/>
    <p:sldId id="310" r:id="rId39"/>
    <p:sldId id="309" r:id="rId40"/>
    <p:sldId id="308" r:id="rId41"/>
    <p:sldId id="307" r:id="rId42"/>
    <p:sldId id="306" r:id="rId43"/>
    <p:sldId id="305" r:id="rId44"/>
    <p:sldId id="304" r:id="rId45"/>
    <p:sldId id="303" r:id="rId46"/>
    <p:sldId id="302" r:id="rId47"/>
    <p:sldId id="301" r:id="rId48"/>
    <p:sldId id="300" r:id="rId49"/>
    <p:sldId id="299" r:id="rId50"/>
    <p:sldId id="298" r:id="rId51"/>
    <p:sldId id="297" r:id="rId52"/>
    <p:sldId id="296" r:id="rId53"/>
    <p:sldId id="295" r:id="rId54"/>
    <p:sldId id="294" r:id="rId55"/>
    <p:sldId id="293" r:id="rId56"/>
    <p:sldId id="292" r:id="rId57"/>
    <p:sldId id="291" r:id="rId58"/>
    <p:sldId id="290" r:id="rId59"/>
    <p:sldId id="289" r:id="rId60"/>
    <p:sldId id="288" r:id="rId61"/>
    <p:sldId id="287" r:id="rId62"/>
    <p:sldId id="286" r:id="rId63"/>
    <p:sldId id="285" r:id="rId64"/>
    <p:sldId id="284" r:id="rId65"/>
    <p:sldId id="283" r:id="rId66"/>
    <p:sldId id="282" r:id="rId67"/>
    <p:sldId id="281" r:id="rId68"/>
    <p:sldId id="280" r:id="rId69"/>
    <p:sldId id="279" r:id="rId70"/>
    <p:sldId id="278" r:id="rId71"/>
    <p:sldId id="277" r:id="rId72"/>
    <p:sldId id="276" r:id="rId73"/>
    <p:sldId id="274" r:id="rId74"/>
    <p:sldId id="273" r:id="rId75"/>
    <p:sldId id="272" r:id="rId76"/>
    <p:sldId id="271" r:id="rId77"/>
    <p:sldId id="270" r:id="rId78"/>
    <p:sldId id="269" r:id="rId79"/>
    <p:sldId id="268" r:id="rId80"/>
    <p:sldId id="267" r:id="rId81"/>
    <p:sldId id="266" r:id="rId82"/>
    <p:sldId id="265" r:id="rId83"/>
    <p:sldId id="264" r:id="rId84"/>
    <p:sldId id="263" r:id="rId85"/>
    <p:sldId id="262" r:id="rId86"/>
    <p:sldId id="260" r:id="rId87"/>
    <p:sldId id="259" r:id="rId88"/>
    <p:sldId id="258" r:id="rId89"/>
    <p:sldId id="257" r:id="rId90"/>
  </p:sldIdLst>
  <p:sldSz cx="12700000" cy="9525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5613" indent="15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2813" indent="15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0013" indent="15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7213" indent="15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49" d="100"/>
          <a:sy n="49" d="100"/>
        </p:scale>
        <p:origin x="-1440" y="-90"/>
      </p:cViewPr>
      <p:guideLst>
        <p:guide orient="horz" pos="3000"/>
        <p:guide pos="400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6478588"/>
            <a:ext cx="12709525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 algn="ctr">
              <a:defRPr/>
            </a:pPr>
            <a:endParaRPr lang="en-US"/>
          </a:p>
        </p:txBody>
      </p: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-4763" y="6878638"/>
            <a:ext cx="12704763" cy="2655887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938" y="4832896"/>
              <a:ext cx="7456062" cy="5186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099" y="5135356"/>
              <a:ext cx="9108901" cy="838143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>
                <a:defRPr/>
              </a:pPr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952500" y="2434169"/>
            <a:ext cx="10795000" cy="2541335"/>
          </a:xfrm>
        </p:spPr>
        <p:txBody>
          <a:bodyPr anchor="b"/>
          <a:lstStyle>
            <a:lvl1pPr algn="r">
              <a:defRPr sz="67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952500" y="5016121"/>
            <a:ext cx="10795000" cy="1666256"/>
          </a:xfrm>
        </p:spPr>
        <p:txBody>
          <a:bodyPr lIns="63496" rIns="63496"/>
          <a:lstStyle>
            <a:lvl1pPr marL="0" marR="88894" indent="0" algn="r">
              <a:buNone/>
              <a:defRPr>
                <a:solidFill>
                  <a:schemeClr val="tx2"/>
                </a:solidFill>
              </a:defRPr>
            </a:lvl1pPr>
            <a:lvl2pPr marL="634959" indent="0" algn="ctr">
              <a:buNone/>
            </a:lvl2pPr>
            <a:lvl3pPr marL="1269919" indent="0" algn="ctr">
              <a:buNone/>
            </a:lvl3pPr>
            <a:lvl4pPr marL="1904878" indent="0" algn="ctr">
              <a:buNone/>
            </a:lvl4pPr>
            <a:lvl5pPr marL="2539837" indent="0" algn="ctr">
              <a:buNone/>
            </a:lvl5pPr>
            <a:lvl6pPr marL="3174797" indent="0" algn="ctr">
              <a:buNone/>
            </a:lvl6pPr>
            <a:lvl7pPr marL="3809756" indent="0" algn="ctr">
              <a:buNone/>
            </a:lvl7pPr>
            <a:lvl8pPr marL="4444716" indent="0" algn="ctr">
              <a:buNone/>
            </a:lvl8pPr>
            <a:lvl9pPr marL="5079675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3470AE41-0536-4938-8056-6F2DFD648E01}" type="datetimeFigureOut">
              <a:rPr lang="en-US"/>
              <a:pPr>
                <a:defRPr/>
              </a:pPr>
              <a:t>24-Jun-13</a:t>
            </a:fld>
            <a:endParaRPr lang="en-US"/>
          </a:p>
        </p:txBody>
      </p:sp>
      <p:sp>
        <p:nvSpPr>
          <p:cNvPr id="12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97A090B4-92B5-456E-B045-EAE0D886FE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5000" y="2057402"/>
            <a:ext cx="11430000" cy="6091765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6EE4CE-F6E9-4EDB-B18F-BF4520C3ABC9}" type="datetimeFigureOut">
              <a:rPr lang="en-US"/>
              <a:pPr>
                <a:defRPr/>
              </a:pPr>
              <a:t>24-Jun-13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B55286-75F5-4DEF-B804-5E2F6DF90E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05574" y="381445"/>
            <a:ext cx="2468708" cy="7767724"/>
          </a:xfrm>
        </p:spPr>
        <p:txBody>
          <a:bodyPr vert="eaVer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5000" y="381446"/>
            <a:ext cx="8784167" cy="7767722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2AA205-9174-44DF-94E1-9C6F0A051CF2}" type="datetimeFigureOut">
              <a:rPr lang="en-US"/>
              <a:pPr>
                <a:defRPr/>
              </a:pPr>
              <a:t>24-Jun-13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C9F4A5-EF2C-4F45-BEBB-D791AFBA7A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A9798E-86EB-447F-9184-365210D965E7}" type="datetimeFigureOut">
              <a:rPr lang="en-US"/>
              <a:pPr>
                <a:defRPr/>
              </a:pPr>
              <a:t>24-Jun-13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5FBC5D-4B7B-4A84-96D9-5DBFCD157C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5051425" y="4173538"/>
            <a:ext cx="254000" cy="3175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Chevron 4"/>
          <p:cNvSpPr/>
          <p:nvPr/>
        </p:nvSpPr>
        <p:spPr>
          <a:xfrm>
            <a:off x="4792663" y="4173538"/>
            <a:ext cx="254000" cy="3175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300" y="1471822"/>
            <a:ext cx="10795000" cy="2540000"/>
          </a:xfrm>
        </p:spPr>
        <p:txBody>
          <a:bodyPr anchor="b"/>
          <a:lstStyle>
            <a:lvl1pPr algn="r">
              <a:buNone/>
              <a:defRPr sz="67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48213" y="4071822"/>
            <a:ext cx="6350000" cy="2020678"/>
          </a:xfrm>
        </p:spPr>
        <p:txBody>
          <a:bodyPr/>
          <a:lstStyle>
            <a:lvl1pPr marL="0" indent="0" algn="l">
              <a:buNone/>
              <a:defRPr sz="3200">
                <a:solidFill>
                  <a:schemeClr val="tx1"/>
                </a:solidFill>
              </a:defRPr>
            </a:lvl1pPr>
            <a:lvl2pPr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BCD17AE9-8B19-4693-ADC7-75FEE1C97950}" type="datetimeFigureOut">
              <a:rPr lang="en-US"/>
              <a:pPr>
                <a:defRPr/>
              </a:pPr>
              <a:t>24-Jun-13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3FBC0123-6457-47F4-B431-FEA4B27AD5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5000" y="2057401"/>
            <a:ext cx="5609167" cy="6286060"/>
          </a:xfrm>
        </p:spPr>
        <p:txBody>
          <a:bodyPr/>
          <a:lstStyle>
            <a:lvl1pPr>
              <a:defRPr sz="3900"/>
            </a:lvl1pPr>
            <a:lvl2pPr>
              <a:defRPr sz="33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5833" y="2057401"/>
            <a:ext cx="5609167" cy="6286060"/>
          </a:xfrm>
        </p:spPr>
        <p:txBody>
          <a:bodyPr/>
          <a:lstStyle>
            <a:lvl1pPr>
              <a:defRPr sz="3900"/>
            </a:lvl1pPr>
            <a:lvl2pPr>
              <a:defRPr sz="33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128C88A1-1C76-466E-A984-2380984546E6}" type="datetimeFigureOut">
              <a:rPr lang="en-US"/>
              <a:pPr>
                <a:defRPr/>
              </a:pPr>
              <a:t>24-Jun-13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1EDDC126-02E2-46D3-A1FA-2E5A40F50D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379236"/>
            <a:ext cx="11430000" cy="15875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5000" y="7514167"/>
            <a:ext cx="5611372" cy="1058333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253984" anchor="ctr"/>
          <a:lstStyle>
            <a:lvl1pPr marL="0" indent="0">
              <a:buNone/>
              <a:defRPr sz="3300" b="0">
                <a:solidFill>
                  <a:schemeClr val="bg1"/>
                </a:solidFill>
              </a:defRPr>
            </a:lvl1pPr>
            <a:lvl2pPr>
              <a:buNone/>
              <a:defRPr sz="2800" b="1"/>
            </a:lvl2pPr>
            <a:lvl3pPr>
              <a:buNone/>
              <a:defRPr sz="2500" b="1"/>
            </a:lvl3pPr>
            <a:lvl4pPr>
              <a:buNone/>
              <a:defRPr sz="2200" b="1"/>
            </a:lvl4pPr>
            <a:lvl5pPr>
              <a:buNone/>
              <a:defRPr sz="22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451426" y="7514167"/>
            <a:ext cx="5613576" cy="1058333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253984" anchor="ctr"/>
          <a:lstStyle>
            <a:lvl1pPr marL="0" indent="0">
              <a:buNone/>
              <a:defRPr sz="3300" b="0">
                <a:solidFill>
                  <a:schemeClr val="bg1"/>
                </a:solidFill>
              </a:defRPr>
            </a:lvl1pPr>
            <a:lvl2pPr>
              <a:buNone/>
              <a:defRPr sz="2800" b="1"/>
            </a:lvl2pPr>
            <a:lvl3pPr>
              <a:buNone/>
              <a:defRPr sz="2500" b="1"/>
            </a:lvl3pPr>
            <a:lvl4pPr>
              <a:buNone/>
              <a:defRPr sz="2200" b="1"/>
            </a:lvl4pPr>
            <a:lvl5pPr>
              <a:buNone/>
              <a:defRPr sz="22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35000" y="2005965"/>
            <a:ext cx="5611372" cy="5474671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1425" y="2005965"/>
            <a:ext cx="5613576" cy="5474671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33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1ECA74A3-5D07-46BB-92FE-A7E1B24036D2}" type="datetimeFigureOut">
              <a:rPr lang="en-US"/>
              <a:pPr>
                <a:defRPr/>
              </a:pPr>
              <a:t>24-Jun-13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97B3B92C-F793-4761-A2EB-4E72045C70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E2605718-4FB1-4258-93DE-9BB2158E8898}" type="datetimeFigureOut">
              <a:rPr lang="en-US"/>
              <a:pPr>
                <a:defRPr/>
              </a:pPr>
              <a:t>24-Jun-13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6FF1364D-6267-4E47-88B8-3D8E2E664E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80CDD1-6B16-49E5-A20A-EEF9B53DD485}" type="datetimeFigureOut">
              <a:rPr lang="en-US"/>
              <a:pPr>
                <a:defRPr/>
              </a:pPr>
              <a:t>24-Jun-13</a:t>
            </a:fld>
            <a:endParaRPr lang="en-US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7B76CB-CC58-4A54-9FA4-5634EBC725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0" y="6773333"/>
            <a:ext cx="10391356" cy="6350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3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138333" y="7437642"/>
            <a:ext cx="5520267" cy="1270000"/>
          </a:xfrm>
        </p:spPr>
        <p:txBody>
          <a:bodyPr/>
          <a:lstStyle>
            <a:lvl1pPr marL="0" indent="0" algn="r">
              <a:buNone/>
              <a:defRPr sz="2200"/>
            </a:lvl1pPr>
            <a:lvl2pPr>
              <a:buNone/>
              <a:defRPr sz="1700"/>
            </a:lvl2pPr>
            <a:lvl3pPr>
              <a:buNone/>
              <a:defRPr sz="1400"/>
            </a:lvl3pPr>
            <a:lvl4pPr>
              <a:buNone/>
              <a:defRPr sz="1200"/>
            </a:lvl4pPr>
            <a:lvl5pPr>
              <a:buNone/>
              <a:defRPr sz="12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70000" y="381000"/>
            <a:ext cx="10388600" cy="6350000"/>
          </a:xfrm>
        </p:spPr>
        <p:txBody>
          <a:bodyPr/>
          <a:lstStyle>
            <a:lvl1pPr>
              <a:defRPr sz="4400"/>
            </a:lvl1pPr>
            <a:lvl2pPr>
              <a:defRPr sz="3900"/>
            </a:lvl2pPr>
            <a:lvl3pPr>
              <a:defRPr sz="3300"/>
            </a:lvl3pPr>
            <a:lvl4pPr>
              <a:defRPr sz="2800"/>
            </a:lvl4pPr>
            <a:lvl5pPr>
              <a:defRPr sz="2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AB290B43-E3C1-41F4-AEAA-D8A429F06610}" type="datetimeFigureOut">
              <a:rPr lang="en-US"/>
              <a:pPr>
                <a:defRPr/>
              </a:pPr>
              <a:t>24-Jun-13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90626AF0-3D7B-4815-9D1A-55F02F30D4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693738" y="8256588"/>
            <a:ext cx="6861175" cy="127952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26992" tIns="63496" rIns="126992" bIns="63496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674688" y="8248650"/>
            <a:ext cx="5126037" cy="129698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26992" tIns="63496" rIns="126992" bIns="63496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8392" y="8043407"/>
            <a:ext cx="4725436" cy="1501206"/>
          </a:xfrm>
          <a:prstGeom prst="rtTriangle">
            <a:avLst/>
          </a:prstGeom>
          <a:blipFill>
            <a:blip r:embed="rId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 algn="ctr">
              <a:defRPr/>
            </a:pP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-12829" y="8038525"/>
            <a:ext cx="4729874" cy="1506088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12033250" y="6927850"/>
            <a:ext cx="254000" cy="3175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Chevron 9"/>
          <p:cNvSpPr/>
          <p:nvPr/>
        </p:nvSpPr>
        <p:spPr>
          <a:xfrm>
            <a:off x="11774488" y="6927850"/>
            <a:ext cx="254000" cy="3175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85045" y="7560281"/>
            <a:ext cx="9948333" cy="900322"/>
          </a:xfrm>
          <a:noFill/>
        </p:spPr>
        <p:txBody>
          <a:bodyPr tIns="0"/>
          <a:lstStyle>
            <a:lvl1pPr marL="0" marR="25398" indent="0" algn="r">
              <a:buNone/>
              <a:defRPr sz="1900"/>
            </a:lvl1pPr>
            <a:lvl2pPr>
              <a:defRPr sz="17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7500" y="263844"/>
            <a:ext cx="12065000" cy="609600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44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500" y="6757114"/>
            <a:ext cx="11215878" cy="781489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42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928312BE-57EF-43B2-900E-C6930C8649FB}" type="datetimeFigureOut">
              <a:rPr lang="en-US"/>
              <a:pPr>
                <a:defRPr/>
              </a:pPr>
              <a:t>24-Jun-13</a:t>
            </a:fld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E1DE3968-5D27-4E9E-A566-A91B5CA91E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693738" y="8256588"/>
            <a:ext cx="6861175" cy="127952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26992" tIns="63496" rIns="126992" bIns="63496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674688" y="8248650"/>
            <a:ext cx="5126037" cy="129698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26992" tIns="63496" rIns="126992" bIns="63496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8392" y="8043407"/>
            <a:ext cx="4725436" cy="1501206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 algn="ctr">
              <a:defRPr/>
            </a:pPr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12829" y="8038525"/>
            <a:ext cx="4729874" cy="1506088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35000" y="381000"/>
            <a:ext cx="11430000" cy="1587500"/>
          </a:xfrm>
          <a:prstGeom prst="rect">
            <a:avLst/>
          </a:prstGeom>
        </p:spPr>
        <p:txBody>
          <a:bodyPr vert="horz" lIns="126992" tIns="63496" rIns="126992" bIns="63496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3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635000" y="2057400"/>
            <a:ext cx="11430000" cy="628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6992" tIns="63496" rIns="126992" bIns="634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9342438" y="8899525"/>
            <a:ext cx="2667000" cy="508000"/>
          </a:xfrm>
          <a:prstGeom prst="rect">
            <a:avLst/>
          </a:prstGeom>
        </p:spPr>
        <p:txBody>
          <a:bodyPr vert="horz" lIns="126992" tIns="63496" rIns="126992" bIns="63496" anchor="b"/>
          <a:lstStyle>
            <a:lvl1pPr algn="l" eaLnBrk="1" latinLnBrk="0" hangingPunct="1">
              <a:defRPr kumimoji="0" sz="1400" smtClean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7EC2EF01-F23F-4059-B16C-1ED9EF015B1C}" type="datetimeFigureOut">
              <a:rPr lang="en-US"/>
              <a:pPr>
                <a:defRPr/>
              </a:pPr>
              <a:t>24-Jun-13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6083300" y="8899525"/>
            <a:ext cx="3265488" cy="508000"/>
          </a:xfrm>
          <a:prstGeom prst="rect">
            <a:avLst/>
          </a:prstGeom>
        </p:spPr>
        <p:txBody>
          <a:bodyPr vert="horz" lIns="126992" tIns="63496" rIns="126992" bIns="63496" anchor="b"/>
          <a:lstStyle>
            <a:lvl1pPr algn="r" eaLnBrk="1" latinLnBrk="0" hangingPunct="1">
              <a:defRPr kumimoji="0" sz="14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2009438" y="8899525"/>
            <a:ext cx="508000" cy="508000"/>
          </a:xfrm>
          <a:prstGeom prst="rect">
            <a:avLst/>
          </a:prstGeom>
        </p:spPr>
        <p:txBody>
          <a:bodyPr vert="horz" lIns="126992" tIns="63496" rIns="126992" bIns="63496" anchor="b"/>
          <a:lstStyle>
            <a:lvl1pPr algn="r" eaLnBrk="1" latinLnBrk="0" hangingPunct="1">
              <a:defRPr kumimoji="0" sz="1400" b="0" smtClean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87174DB5-0872-4E74-8A20-14DCA26642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1" r:id="rId2"/>
    <p:sldLayoutId id="2147483696" r:id="rId3"/>
    <p:sldLayoutId id="2147483697" r:id="rId4"/>
    <p:sldLayoutId id="2147483698" r:id="rId5"/>
    <p:sldLayoutId id="2147483699" r:id="rId6"/>
    <p:sldLayoutId id="2147483692" r:id="rId7"/>
    <p:sldLayoutId id="2147483700" r:id="rId8"/>
    <p:sldLayoutId id="2147483701" r:id="rId9"/>
    <p:sldLayoutId id="2147483693" r:id="rId10"/>
    <p:sldLayoutId id="2147483694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57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5700" b="1">
          <a:solidFill>
            <a:schemeClr val="tx2"/>
          </a:solidFill>
          <a:latin typeface="Lucida Sans Unicode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5700" b="1">
          <a:solidFill>
            <a:schemeClr val="tx2"/>
          </a:solidFill>
          <a:latin typeface="Lucida Sans Unicode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5700" b="1">
          <a:solidFill>
            <a:schemeClr val="tx2"/>
          </a:solidFill>
          <a:latin typeface="Lucida Sans Unicode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5700" b="1">
          <a:solidFill>
            <a:schemeClr val="tx2"/>
          </a:solidFill>
          <a:latin typeface="Lucida Sans Unicode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700" b="1">
          <a:solidFill>
            <a:schemeClr val="tx2"/>
          </a:solidFill>
          <a:latin typeface="Lucida Sans Unicode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700" b="1">
          <a:solidFill>
            <a:schemeClr val="tx2"/>
          </a:solidFill>
          <a:latin typeface="Lucida Sans Unicode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700" b="1">
          <a:solidFill>
            <a:schemeClr val="tx2"/>
          </a:solidFill>
          <a:latin typeface="Lucida Sans Unicode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7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506413" indent="-354013" algn="l" rtl="0" fontAlgn="base">
        <a:spcBef>
          <a:spcPts val="550"/>
        </a:spcBef>
        <a:spcAft>
          <a:spcPct val="0"/>
        </a:spcAft>
        <a:buClr>
          <a:schemeClr val="accent1"/>
        </a:buClr>
        <a:buSzPct val="68000"/>
        <a:buFont typeface="Wingdings 3" pitchFamily="18" charset="2"/>
        <a:buChar char="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62013" indent="-315913" algn="l" rtl="0" fontAlgn="base">
        <a:spcBef>
          <a:spcPts val="450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92213" indent="-315913" algn="l" rtl="0" fontAlgn="base">
        <a:spcBef>
          <a:spcPts val="488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585913" indent="-315913" algn="l" rtl="0" fontAlgn="base">
        <a:spcBef>
          <a:spcPts val="488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1903413" indent="-315913" algn="l" rtl="0" fontAlgn="base">
        <a:spcBef>
          <a:spcPts val="488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2500" kern="1200">
          <a:solidFill>
            <a:schemeClr val="tx1"/>
          </a:solidFill>
          <a:latin typeface="+mn-lt"/>
          <a:ea typeface="+mn-ea"/>
          <a:cs typeface="+mn-cs"/>
        </a:defRPr>
      </a:lvl5pPr>
      <a:lvl6pPr marL="2222358" indent="-317480" algn="l" rtl="0" eaLnBrk="1" latinLnBrk="0" hangingPunct="1">
        <a:spcBef>
          <a:spcPts val="486"/>
        </a:spcBef>
        <a:buClr>
          <a:schemeClr val="accent3"/>
        </a:buClr>
        <a:buFont typeface="Wingdings 2"/>
        <a:buChar char=""/>
        <a:defRPr kumimoji="0"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2539837" indent="-317480" algn="l" rtl="0" eaLnBrk="1" latinLnBrk="0" hangingPunct="1">
        <a:spcBef>
          <a:spcPts val="486"/>
        </a:spcBef>
        <a:buClr>
          <a:schemeClr val="accent3"/>
        </a:buClr>
        <a:buFont typeface="Wingdings 2"/>
        <a:buChar char="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17" indent="-317480" algn="l" rtl="0" eaLnBrk="1" latinLnBrk="0" hangingPunct="1">
        <a:spcBef>
          <a:spcPts val="486"/>
        </a:spcBef>
        <a:buClr>
          <a:schemeClr val="accent3"/>
        </a:buClr>
        <a:buFont typeface="Wingdings 2"/>
        <a:buChar char="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3174797" indent="-317480" algn="l" rtl="0" eaLnBrk="1" latinLnBrk="0" hangingPunct="1">
        <a:spcBef>
          <a:spcPts val="486"/>
        </a:spcBef>
        <a:buClr>
          <a:schemeClr val="accent3"/>
        </a:buClr>
        <a:buFont typeface="Wingdings 2"/>
        <a:buChar char=""/>
        <a:defRPr kumimoji="0" sz="22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3495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6991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048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53983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17479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80975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44471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0796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4000" y="1638300"/>
            <a:ext cx="12446000" cy="254133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Android: </a:t>
            </a:r>
            <a:br>
              <a:rPr lang="en-US" sz="66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Graphical User Interfaces</a:t>
            </a:r>
            <a:endParaRPr lang="en-US" sz="6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E6ABD57-ECA7-4BD1-BE41-09399AB34BC3}" type="slidenum">
              <a:rPr lang="en-US">
                <a:latin typeface="Times New Roman" pitchFamily="18" charset="0"/>
                <a:cs typeface="Times New Roman" pitchFamily="18" charset="0"/>
              </a:rPr>
              <a:pPr/>
              <a:t>1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" descr="-00001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" descr="-00001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" descr="-00001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" descr="-00001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" descr="-00001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 descr="-00001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" descr="-00002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" descr="-00002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 descr="-00002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 descr="-00002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" descr="-00000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" descr="-00002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" descr="-00002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1" descr="-00002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" descr="-00002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1" descr="-00002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 descr="-00002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1" descr="-00003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1" descr="-00003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1" descr="-00003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1" descr="-00003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 descr="-00000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1" descr="-00003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1" descr="-00003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1" descr="-00003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1" descr="-00003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1" descr="-00003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" descr="-00003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1" descr="-00004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1" descr="-00004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" descr="-00004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1" descr="-00004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 descr="-00000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1" descr="-00004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1" descr="-00004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1" descr="-00004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1" descr="-00004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1" descr="-00004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1" descr="-00004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1" descr="-00005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1" descr="-00005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1" descr="-00005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1" descr="-00005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" descr="-00000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1" descr="-00005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1" descr="-00005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1" descr="-00005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1" descr="-00005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1" descr="-00005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1" descr="-00005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1" descr="-00006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1" descr="-00006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1" descr="-00006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1" descr="-00006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" descr="-00001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1" descr="-00006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1" descr="-00006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1" descr="-00006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1" descr="-00006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1" descr="-00006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1" descr="-00006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1" descr="-00007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1" descr="-00007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1" descr="-00007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1" descr="-00007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 descr="-00001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1" descr="-00007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1" descr="-00007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1" descr="-00007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1" descr="-00007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1" descr="-00007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1" descr="-00008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1" descr="-00008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1" descr="-00008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1" descr="-00008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1" descr="-00008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" descr="-00001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1" descr="-00008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1" descr="-00008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1" descr="-00008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1" descr="-00008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1" descr="-00008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1" descr="-00009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1" descr="-00009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1" descr="-00009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1" descr="-00009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1" descr="-00009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 descr="-00001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69</TotalTime>
  <Words>3</Words>
  <Application>Microsoft Office PowerPoint</Application>
  <PresentationFormat>Custom</PresentationFormat>
  <Paragraphs>2</Paragraphs>
  <Slides>89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0" baseType="lpstr">
      <vt:lpstr>Concourse</vt:lpstr>
      <vt:lpstr>Android:  Graphical User Interfaces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</vt:vector>
  </TitlesOfParts>
  <Company>Meiktila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Soe</dc:creator>
  <cp:lastModifiedBy>SAMSUNG</cp:lastModifiedBy>
  <cp:revision>5</cp:revision>
  <dcterms:created xsi:type="dcterms:W3CDTF">2013-05-19T14:06:45Z</dcterms:created>
  <dcterms:modified xsi:type="dcterms:W3CDTF">2013-06-24T07:58:49Z</dcterms:modified>
</cp:coreProperties>
</file>